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088232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Mavzu:Bakterial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hujayrasining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Ma`ruzachi:U.B.Baxodirova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27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59" cy="5865515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Latn-UZ" sz="3200" b="1" dirty="0">
                <a:latin typeface="Times New Roman" pitchFamily="18" charset="0"/>
                <a:cs typeface="Times New Roman" pitchFamily="18" charset="0"/>
              </a:rPr>
              <a:t>. Bakteriya hujayralarining shakllari va morfologik tiplari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3200" b="1" dirty="0">
                <a:latin typeface="Times New Roman" pitchFamily="18" charset="0"/>
                <a:cs typeface="Times New Roman" pitchFamily="18" charset="0"/>
              </a:rPr>
              <a:t>2. Bakteriya hujayrasining tashqi tuzilishi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3200" b="1" dirty="0">
                <a:latin typeface="Times New Roman" pitchFamily="18" charset="0"/>
                <a:cs typeface="Times New Roman" pitchFamily="18" charset="0"/>
              </a:rPr>
              <a:t>3.Bakteriya hujayrasining ichki tuzilishi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3200" b="1" dirty="0">
                <a:latin typeface="Times New Roman" pitchFamily="18" charset="0"/>
                <a:cs typeface="Times New Roman" pitchFamily="18" charset="0"/>
              </a:rPr>
              <a:t>4. Mikroorganizmlarning o’sishi va ko’payishi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657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59" cy="62646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iboralar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Eukariotlar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prokariot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fotosintez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mitoxondriya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xromasoma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xloroplast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Bakteriya hujayralarining shakllari va morfologik 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tiplari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Mikroorganizmlarning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ko’pchiligi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hujayrali­dir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po’sti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sitoplazmatik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tuzilishiga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organizmlar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tipga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eukariot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prokariot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organizmlardir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(chin)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yadroga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eukariot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grekcha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chin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kario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yadro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demakdir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Yadro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prokariotlar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Eukariotlarga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zamburug’lar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suvo’tlari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hayvonlar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prokariotlarga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ko’k-yashil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suvo’tlari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sianobakteriyalar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Bakteriyalarning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joylanishiga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nomlanadi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Sharsimon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monokokklar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to’plamlar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stafilokokklar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bo’lingandan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ikkitadan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joylashadiganlari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diplokokklar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streptokokklar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to’rttadan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tetrakokklar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sarsinalar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92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7" y="548680"/>
            <a:ext cx="7884864" cy="5577483"/>
          </a:xfrm>
        </p:spPr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yakka-yakka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tayoqchalar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ikkitadan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diplobakteriyalar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spora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qiluvchilari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diplobatsillar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qiluvchilarini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streptobakteriya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deyiladi.Ba’zan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spiralsimon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ko’rinishga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spirillalar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spira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lotincha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Spirillalarni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burilishga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kalta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egilganlari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vibrionlar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vibrio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so’zi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lotincha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qayrilaman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deb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28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ЛМИЙ ИШ\Сценарий\rasm\mikrob rasm\Screenshots\Screenshot_20181119-125829_Yandex Browser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18" b="31927"/>
          <a:stretch/>
        </p:blipFill>
        <p:spPr bwMode="auto">
          <a:xfrm>
            <a:off x="251521" y="415636"/>
            <a:ext cx="8640960" cy="603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712967" cy="6264696"/>
          </a:xfrm>
        </p:spPr>
        <p:txBody>
          <a:bodyPr>
            <a:normAutofit fontScale="92500"/>
          </a:bodyPr>
          <a:lstStyle/>
          <a:p>
            <a:pPr algn="just"/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Bakteriya hujayrasining tashqi 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Bakteriya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ko’rinishi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kapsula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hivchin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fimbriy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pili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sitoplazma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nukleoid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ribosomalar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qo’shilmalar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sporalar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Kapsula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kapsula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o’ralgan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shilimshiq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makrokapsuladan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Makrokapsulaning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0,2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mikrokapsulaniki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esa-0,2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Makro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mikrokapsulaning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shilliq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qavat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shilliq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qavat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Bakteriya 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hujayrasining ichki 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devorining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qattiqlikga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rigidlik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elastiklikka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bukiladi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devori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molekulali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devori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sitoplazmatik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“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prikchalar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bog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langan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devori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peptidoglikan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murein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52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59025" y="188640"/>
            <a:ext cx="8389439" cy="6225555"/>
          </a:xfrm>
        </p:spPr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sitoplazma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o’ralgan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kolloid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oqsil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mineral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o’zgarib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Nukleoid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markazida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qatoriga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glikogen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hayvon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kraxmali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granulyoza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cs typeface="Times New Roman" pitchFamily="18" charset="0"/>
                <a:sym typeface="Symbol"/>
              </a:rPr>
              <a:t>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oksimoy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volyutin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polifosfatlar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oltingugurt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tomchilarini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Kiritmalarning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ko’pincha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oziqa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bakteriya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oqsillar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fermentlar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aminokislotalar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RNK,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nukleotidlar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pigmentlar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molekulyar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osmotik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42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332656"/>
            <a:ext cx="8640959" cy="6192688"/>
          </a:xfrm>
        </p:spPr>
        <p:txBody>
          <a:bodyPr/>
          <a:lstStyle/>
          <a:p>
            <a:pPr algn="just"/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Mikroorganizmlarning o’sishi va 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ko’payishi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o’sadi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O’sish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oqsil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RNK, DNK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mutanosib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tushiniladi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yetkandan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Ko’payish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mikroorganizm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oshishiga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ko’ndalangiga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kurtaklanib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spora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prokariotlarning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jinssiz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ko’payishdir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Ko’payish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uzayishidan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nukleoidning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bo’linishidan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5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0df193d5190255619a0cfd3761e18bd3d7b30e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</TotalTime>
  <Words>636</Words>
  <Application>Microsoft Office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Mavzu:Bakterial hujayrasining kimyoviy tarkibi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Mavzu:Bakterial hujayrasining kimyoviy tuzilishi</dc:title>
  <dc:creator>Mirsanov</dc:creator>
  <cp:lastModifiedBy>Пользователь Windows</cp:lastModifiedBy>
  <cp:revision>13</cp:revision>
  <dcterms:created xsi:type="dcterms:W3CDTF">2020-08-11T17:32:58Z</dcterms:created>
  <dcterms:modified xsi:type="dcterms:W3CDTF">2020-08-11T18:34:09Z</dcterms:modified>
</cp:coreProperties>
</file>