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376263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Mavzu:Mikrobiologiya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776864" cy="3217912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Ma`ruzachi:U.B.Baxodirova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57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620688"/>
            <a:ext cx="7408333" cy="550547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fani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aloqadorligi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qischqacha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tarixi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tadqiqot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metodlari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65564"/>
            <a:ext cx="8784975" cy="503178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fani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aloqadorligi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biologiyasida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Mikroorganizmlarning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tabiat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xo’jaligi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sog’liqni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beqiyosdir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ko’rib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bo`lmaydigan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yorug’lik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mikroskoplar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ko’rinadigan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mikroorganizmlarni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o’rganadi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grekcha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so’z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mikros-mayda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bios-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logos-fan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demakdir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biologiyaning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tarmog’i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kun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sayin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rivoj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topmoqda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Biokimyo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molekulyar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biotexnologiya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agroximiya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fitopatologiya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veterinariya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medetsina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xo’jaligi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geologiya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genetika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chambarchas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bog’liqdir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iboralar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mikroorganizm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molekulyar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biotexnologiya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agroximiya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fitopatologiya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veterinariya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vitamin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12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620688"/>
            <a:ext cx="8640960" cy="550547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Ko’pgina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fiziologik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fermentlar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katalizatorlar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vitaminlar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aminokislotalar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stimulyatorlar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vaksinalar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antibiotiklarni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sintezlash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saxaromitset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achitqilari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45-50%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oqsil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sintezlay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qischqacha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tarixi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kashf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etilmasdan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vino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novvoychilikda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mikrobiologik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ko’lamda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Qadim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zamonlardanoq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shifokorlar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tabiatshunoslar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ko’pgina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yuqumli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kasalliklarning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sabablarini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izlay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edilar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M:Abu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Sino (900-1037)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kasalliklarning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sababchilari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tirik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tarqalishini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ochilishi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mikroskopning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ixtro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XVII-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rimlik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professor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A.Kirxer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(1601-1680)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kattalashtiruvchi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ob’ektlarni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kuzatadi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chuvalchanglarni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41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7178" y="260648"/>
            <a:ext cx="8712967" cy="6225555"/>
          </a:xfrm>
        </p:spPr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to’plagan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tarixining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morfologiya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Gollandiyalik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Antoni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Levenguk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(1632-1723)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bo’ldi.U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mikroskop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iflos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qaynatmalari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namunalarni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kuzatdi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xarbiy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vrach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D. S.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Samoylovich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(1724-1810)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mikroskop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kasalligining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qo’zg’atuvchisining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kasallikga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Djenner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(1749-1823) 1798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chechakka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ko’rsatib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bergan.Mikroorganizmlarning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sistematikasi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Daniyalik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Myullerga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(1786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taalluqlidir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I.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Mechnikov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(1845-1916)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fagotsitoz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immunitetdagi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to’liq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ta’limot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17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856983" cy="6264696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O’zbekiston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Akademiyasining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botanika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institutlarining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xodimlari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akademik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A. M.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Muzaffarov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M. 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Mavlonov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A. G’.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Xolmurodov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S. A.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Askarova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professor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doktorlar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I. J.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Jumaniyozov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Q. D.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Davronov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S. S.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Ramazonova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S. M.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Xojiboyeva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Safiyazov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O.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Berdiqulov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Shoyoqubov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Toshpo’latov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Mirzo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Ulug’bek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Toshkent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universitetidagi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O.G.Yolkina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K.Yu.Musayev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F.G.Axmedova,Ya.F.Nizametdinova,M.L.Mansurova.I.A.Muzaffarova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Toshkent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universitetida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Abdurazzoqova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S.H.,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Hakimova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Sh.I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mikrobiologiya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rivojlanishida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hissalarini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qo’shib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kelmoqdalar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9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db15991ab698342b82143f0892c5fdabf551d6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59</TotalTime>
  <Words>536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Волна</vt:lpstr>
      <vt:lpstr>Mavzu:Mikrobiologiya fanining maqsadi va vazifalari , rivojlanish tarixi </vt:lpstr>
      <vt:lpstr>Презентация PowerPoint</vt:lpstr>
      <vt:lpstr>Tayanch iboralar: Mikrobiologiya, mikroorganizm, molekulyar biologiya, biotexnologiya, agroximiya, fitopatologiya, veterinariya, vitamin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Mikrobiologiya fanining maqsadi va vazifalari , rivojlanish tarixi </dc:title>
  <dc:creator>Mirsanov</dc:creator>
  <cp:lastModifiedBy>Пользователь Windows</cp:lastModifiedBy>
  <cp:revision>10</cp:revision>
  <dcterms:created xsi:type="dcterms:W3CDTF">2020-08-10T17:56:34Z</dcterms:created>
  <dcterms:modified xsi:type="dcterms:W3CDTF">2020-08-11T17:32:45Z</dcterms:modified>
</cp:coreProperties>
</file>